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3" r:id="rId6"/>
    <p:sldId id="274" r:id="rId7"/>
    <p:sldId id="260" r:id="rId8"/>
    <p:sldId id="271" r:id="rId9"/>
    <p:sldId id="272" r:id="rId10"/>
    <p:sldId id="261" r:id="rId11"/>
    <p:sldId id="263" r:id="rId12"/>
    <p:sldId id="262" r:id="rId13"/>
    <p:sldId id="264" r:id="rId14"/>
    <p:sldId id="265" r:id="rId15"/>
    <p:sldId id="266" r:id="rId16"/>
    <p:sldId id="267" r:id="rId17"/>
    <p:sldId id="268" r:id="rId18"/>
    <p:sldId id="269"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3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Restaurant Management System</a:t>
            </a:r>
          </a:p>
        </p:txBody>
      </p:sp>
      <p:sp>
        <p:nvSpPr>
          <p:cNvPr id="3" name="Subtitle 2"/>
          <p:cNvSpPr>
            <a:spLocks noGrp="1"/>
          </p:cNvSpPr>
          <p:nvPr>
            <p:ph type="subTitle" idx="1"/>
          </p:nvPr>
        </p:nvSpPr>
        <p:spPr/>
        <p:txBody>
          <a:bodyPr>
            <a:normAutofit lnSpcReduction="10000"/>
          </a:bodyPr>
          <a:lstStyle/>
          <a:p>
            <a:r>
              <a:rPr lang="en-IN" dirty="0"/>
              <a:t>A project based on </a:t>
            </a:r>
            <a:r>
              <a:rPr lang="en-IN" dirty="0" smtClean="0"/>
              <a:t>MySQL, HTML, CSS, </a:t>
            </a:r>
            <a:r>
              <a:rPr lang="en-IN" dirty="0"/>
              <a:t>&amp; PHP</a:t>
            </a:r>
          </a:p>
          <a:p>
            <a:r>
              <a:rPr lang="en-IN" dirty="0"/>
              <a:t>By Akshat Sharma</a:t>
            </a:r>
          </a:p>
          <a:p>
            <a:r>
              <a:rPr lang="en-IN" dirty="0"/>
              <a:t>19BAI1080</a:t>
            </a:r>
          </a:p>
        </p:txBody>
      </p:sp>
    </p:spTree>
    <p:extLst>
      <p:ext uri="{BB962C8B-B14F-4D97-AF65-F5344CB8AC3E}">
        <p14:creationId xmlns:p14="http://schemas.microsoft.com/office/powerpoint/2010/main" val="5346468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07576"/>
            <a:ext cx="2202334" cy="369332"/>
          </a:xfrm>
          <a:prstGeom prst="rect">
            <a:avLst/>
          </a:prstGeom>
          <a:noFill/>
        </p:spPr>
        <p:txBody>
          <a:bodyPr wrap="none" rtlCol="0">
            <a:spAutoFit/>
          </a:bodyPr>
          <a:lstStyle/>
          <a:p>
            <a:r>
              <a:rPr lang="en-IN" dirty="0" smtClean="0"/>
              <a:t>THE SIGNUP PAGE</a:t>
            </a:r>
            <a:endParaRPr lang="en-IN" dirty="0"/>
          </a:p>
        </p:txBody>
      </p:sp>
      <p:pic>
        <p:nvPicPr>
          <p:cNvPr id="4" name="Picture 3"/>
          <p:cNvPicPr>
            <a:picLocks noChangeAspect="1"/>
          </p:cNvPicPr>
          <p:nvPr/>
        </p:nvPicPr>
        <p:blipFill>
          <a:blip r:embed="rId2"/>
          <a:stretch>
            <a:fillRect/>
          </a:stretch>
        </p:blipFill>
        <p:spPr>
          <a:xfrm>
            <a:off x="0" y="502308"/>
            <a:ext cx="12192000" cy="6381092"/>
          </a:xfrm>
          <a:prstGeom prst="rect">
            <a:avLst/>
          </a:prstGeom>
        </p:spPr>
      </p:pic>
    </p:spTree>
    <p:extLst>
      <p:ext uri="{BB962C8B-B14F-4D97-AF65-F5344CB8AC3E}">
        <p14:creationId xmlns:p14="http://schemas.microsoft.com/office/powerpoint/2010/main" val="3165991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4670"/>
            <a:ext cx="12192000" cy="6418729"/>
          </a:xfrm>
          <a:prstGeom prst="rect">
            <a:avLst/>
          </a:prstGeom>
        </p:spPr>
      </p:pic>
      <p:sp>
        <p:nvSpPr>
          <p:cNvPr id="3" name="TextBox 2"/>
          <p:cNvSpPr txBox="1"/>
          <p:nvPr/>
        </p:nvSpPr>
        <p:spPr>
          <a:xfrm>
            <a:off x="851647" y="69938"/>
            <a:ext cx="4854214" cy="369332"/>
          </a:xfrm>
          <a:prstGeom prst="rect">
            <a:avLst/>
          </a:prstGeom>
          <a:noFill/>
        </p:spPr>
        <p:txBody>
          <a:bodyPr wrap="square" rtlCol="0">
            <a:spAutoFit/>
          </a:bodyPr>
          <a:lstStyle/>
          <a:p>
            <a:r>
              <a:rPr lang="en-IN" dirty="0" smtClean="0"/>
              <a:t>WELCOME EMAIL ON SUCCESSFUL SIGNUP</a:t>
            </a:r>
            <a:endParaRPr lang="en-IN" dirty="0"/>
          </a:p>
        </p:txBody>
      </p:sp>
    </p:spTree>
    <p:extLst>
      <p:ext uri="{BB962C8B-B14F-4D97-AF65-F5344CB8AC3E}">
        <p14:creationId xmlns:p14="http://schemas.microsoft.com/office/powerpoint/2010/main" val="11944236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44706" y="78902"/>
            <a:ext cx="2110962" cy="369332"/>
          </a:xfrm>
          <a:prstGeom prst="rect">
            <a:avLst/>
          </a:prstGeom>
          <a:noFill/>
        </p:spPr>
        <p:txBody>
          <a:bodyPr wrap="none" rtlCol="0">
            <a:spAutoFit/>
          </a:bodyPr>
          <a:lstStyle/>
          <a:p>
            <a:r>
              <a:rPr lang="en-IN" dirty="0" smtClean="0"/>
              <a:t>THE LOGIN PAGE</a:t>
            </a:r>
            <a:endParaRPr lang="en-IN" dirty="0"/>
          </a:p>
        </p:txBody>
      </p:sp>
      <p:pic>
        <p:nvPicPr>
          <p:cNvPr id="4" name="Picture 3"/>
          <p:cNvPicPr>
            <a:picLocks noChangeAspect="1"/>
          </p:cNvPicPr>
          <p:nvPr/>
        </p:nvPicPr>
        <p:blipFill>
          <a:blip r:embed="rId2"/>
          <a:stretch>
            <a:fillRect/>
          </a:stretch>
        </p:blipFill>
        <p:spPr>
          <a:xfrm>
            <a:off x="0" y="473634"/>
            <a:ext cx="12192000" cy="6409766"/>
          </a:xfrm>
          <a:prstGeom prst="rect">
            <a:avLst/>
          </a:prstGeom>
        </p:spPr>
      </p:pic>
    </p:spTree>
    <p:extLst>
      <p:ext uri="{BB962C8B-B14F-4D97-AF65-F5344CB8AC3E}">
        <p14:creationId xmlns:p14="http://schemas.microsoft.com/office/powerpoint/2010/main" val="31155588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46740"/>
            <a:ext cx="12192000" cy="6436659"/>
          </a:xfrm>
          <a:prstGeom prst="rect">
            <a:avLst/>
          </a:prstGeom>
        </p:spPr>
      </p:pic>
      <p:sp>
        <p:nvSpPr>
          <p:cNvPr id="3" name="TextBox 2"/>
          <p:cNvSpPr txBox="1"/>
          <p:nvPr/>
        </p:nvSpPr>
        <p:spPr>
          <a:xfrm>
            <a:off x="1165411" y="52008"/>
            <a:ext cx="2892523" cy="369332"/>
          </a:xfrm>
          <a:prstGeom prst="rect">
            <a:avLst/>
          </a:prstGeom>
          <a:noFill/>
        </p:spPr>
        <p:txBody>
          <a:bodyPr wrap="none" rtlCol="0">
            <a:spAutoFit/>
          </a:bodyPr>
          <a:lstStyle/>
          <a:p>
            <a:r>
              <a:rPr lang="en-IN" dirty="0" smtClean="0"/>
              <a:t>RESERVATION OF TABLE</a:t>
            </a:r>
            <a:endParaRPr lang="en-IN" dirty="0"/>
          </a:p>
        </p:txBody>
      </p:sp>
    </p:spTree>
    <p:extLst>
      <p:ext uri="{BB962C8B-B14F-4D97-AF65-F5344CB8AC3E}">
        <p14:creationId xmlns:p14="http://schemas.microsoft.com/office/powerpoint/2010/main" val="4115118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91564"/>
            <a:ext cx="12192000" cy="6391835"/>
          </a:xfrm>
          <a:prstGeom prst="rect">
            <a:avLst/>
          </a:prstGeom>
        </p:spPr>
      </p:pic>
      <p:sp>
        <p:nvSpPr>
          <p:cNvPr id="3" name="TextBox 2"/>
          <p:cNvSpPr txBox="1"/>
          <p:nvPr/>
        </p:nvSpPr>
        <p:spPr>
          <a:xfrm>
            <a:off x="1093695" y="96832"/>
            <a:ext cx="3504486" cy="369332"/>
          </a:xfrm>
          <a:prstGeom prst="rect">
            <a:avLst/>
          </a:prstGeom>
          <a:noFill/>
        </p:spPr>
        <p:txBody>
          <a:bodyPr wrap="none" rtlCol="0">
            <a:spAutoFit/>
          </a:bodyPr>
          <a:lstStyle/>
          <a:p>
            <a:r>
              <a:rPr lang="en-IN" dirty="0" smtClean="0"/>
              <a:t>THE OUTLOOK OF THE MENU</a:t>
            </a:r>
            <a:endParaRPr lang="en-IN" dirty="0"/>
          </a:p>
        </p:txBody>
      </p:sp>
    </p:spTree>
    <p:extLst>
      <p:ext uri="{BB962C8B-B14F-4D97-AF65-F5344CB8AC3E}">
        <p14:creationId xmlns:p14="http://schemas.microsoft.com/office/powerpoint/2010/main" val="2969549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2600"/>
            <a:ext cx="12192000" cy="6400800"/>
          </a:xfrm>
          <a:prstGeom prst="rect">
            <a:avLst/>
          </a:prstGeom>
        </p:spPr>
      </p:pic>
      <p:sp>
        <p:nvSpPr>
          <p:cNvPr id="3" name="TextBox 2"/>
          <p:cNvSpPr txBox="1"/>
          <p:nvPr/>
        </p:nvSpPr>
        <p:spPr>
          <a:xfrm>
            <a:off x="1004048" y="87868"/>
            <a:ext cx="7157280" cy="369332"/>
          </a:xfrm>
          <a:prstGeom prst="rect">
            <a:avLst/>
          </a:prstGeom>
          <a:noFill/>
        </p:spPr>
        <p:txBody>
          <a:bodyPr wrap="none" rtlCol="0">
            <a:spAutoFit/>
          </a:bodyPr>
          <a:lstStyle/>
          <a:p>
            <a:r>
              <a:rPr lang="en-IN" dirty="0" smtClean="0"/>
              <a:t>ORDERING FOOD BY CHECKING AGAINST THE ITEMS WANTED</a:t>
            </a:r>
            <a:endParaRPr lang="en-IN" dirty="0"/>
          </a:p>
        </p:txBody>
      </p:sp>
    </p:spTree>
    <p:extLst>
      <p:ext uri="{BB962C8B-B14F-4D97-AF65-F5344CB8AC3E}">
        <p14:creationId xmlns:p14="http://schemas.microsoft.com/office/powerpoint/2010/main" val="1307353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91564"/>
            <a:ext cx="12192000" cy="6391835"/>
          </a:xfrm>
          <a:prstGeom prst="rect">
            <a:avLst/>
          </a:prstGeom>
        </p:spPr>
      </p:pic>
      <p:sp>
        <p:nvSpPr>
          <p:cNvPr id="3" name="TextBox 2"/>
          <p:cNvSpPr txBox="1"/>
          <p:nvPr/>
        </p:nvSpPr>
        <p:spPr>
          <a:xfrm>
            <a:off x="1022047" y="96832"/>
            <a:ext cx="5073953" cy="369332"/>
          </a:xfrm>
          <a:prstGeom prst="rect">
            <a:avLst/>
          </a:prstGeom>
          <a:noFill/>
        </p:spPr>
        <p:txBody>
          <a:bodyPr wrap="none" rtlCol="0">
            <a:spAutoFit/>
          </a:bodyPr>
          <a:lstStyle/>
          <a:p>
            <a:r>
              <a:rPr lang="en-IN" dirty="0" smtClean="0"/>
              <a:t>THE WHOLE ORDER IN A SCROLLABLE PAGE</a:t>
            </a:r>
            <a:endParaRPr lang="en-IN" dirty="0"/>
          </a:p>
        </p:txBody>
      </p:sp>
    </p:spTree>
    <p:extLst>
      <p:ext uri="{BB962C8B-B14F-4D97-AF65-F5344CB8AC3E}">
        <p14:creationId xmlns:p14="http://schemas.microsoft.com/office/powerpoint/2010/main" val="19195853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18458"/>
            <a:ext cx="12192000" cy="6364941"/>
          </a:xfrm>
          <a:prstGeom prst="rect">
            <a:avLst/>
          </a:prstGeom>
        </p:spPr>
      </p:pic>
      <p:sp>
        <p:nvSpPr>
          <p:cNvPr id="3" name="TextBox 2"/>
          <p:cNvSpPr txBox="1"/>
          <p:nvPr/>
        </p:nvSpPr>
        <p:spPr>
          <a:xfrm>
            <a:off x="193692" y="123726"/>
            <a:ext cx="10277237" cy="369332"/>
          </a:xfrm>
          <a:prstGeom prst="rect">
            <a:avLst/>
          </a:prstGeom>
          <a:noFill/>
        </p:spPr>
        <p:txBody>
          <a:bodyPr wrap="none" rtlCol="0">
            <a:spAutoFit/>
          </a:bodyPr>
          <a:lstStyle/>
          <a:p>
            <a:r>
              <a:rPr lang="en-IN" dirty="0" smtClean="0"/>
              <a:t>ALL THE FOLDERS OPEN OF MY WEBSITE IN NOTEPAD++ AND ACCESS TO DATABASE CODE</a:t>
            </a:r>
            <a:endParaRPr lang="en-IN" dirty="0"/>
          </a:p>
        </p:txBody>
      </p:sp>
    </p:spTree>
    <p:extLst>
      <p:ext uri="{BB962C8B-B14F-4D97-AF65-F5344CB8AC3E}">
        <p14:creationId xmlns:p14="http://schemas.microsoft.com/office/powerpoint/2010/main" val="2091693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2600"/>
            <a:ext cx="12192000" cy="6400800"/>
          </a:xfrm>
          <a:prstGeom prst="rect">
            <a:avLst/>
          </a:prstGeom>
        </p:spPr>
      </p:pic>
      <p:sp>
        <p:nvSpPr>
          <p:cNvPr id="3" name="TextBox 2"/>
          <p:cNvSpPr txBox="1"/>
          <p:nvPr/>
        </p:nvSpPr>
        <p:spPr>
          <a:xfrm>
            <a:off x="1084729" y="152400"/>
            <a:ext cx="4548040" cy="369332"/>
          </a:xfrm>
          <a:prstGeom prst="rect">
            <a:avLst/>
          </a:prstGeom>
          <a:noFill/>
        </p:spPr>
        <p:txBody>
          <a:bodyPr wrap="none" rtlCol="0">
            <a:spAutoFit/>
          </a:bodyPr>
          <a:lstStyle/>
          <a:p>
            <a:r>
              <a:rPr lang="en-IN" dirty="0" smtClean="0"/>
              <a:t>SOME MISCELLANEOUS SCREENSHOTS</a:t>
            </a:r>
            <a:endParaRPr lang="en-IN" dirty="0"/>
          </a:p>
        </p:txBody>
      </p:sp>
    </p:spTree>
    <p:extLst>
      <p:ext uri="{BB962C8B-B14F-4D97-AF65-F5344CB8AC3E}">
        <p14:creationId xmlns:p14="http://schemas.microsoft.com/office/powerpoint/2010/main" val="1160886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4670"/>
            <a:ext cx="12192000" cy="6418729"/>
          </a:xfrm>
          <a:prstGeom prst="rect">
            <a:avLst/>
          </a:prstGeom>
        </p:spPr>
      </p:pic>
      <p:sp>
        <p:nvSpPr>
          <p:cNvPr id="3" name="TextBox 2"/>
          <p:cNvSpPr txBox="1"/>
          <p:nvPr/>
        </p:nvSpPr>
        <p:spPr>
          <a:xfrm>
            <a:off x="1783977" y="69938"/>
            <a:ext cx="1548822" cy="369332"/>
          </a:xfrm>
          <a:prstGeom prst="rect">
            <a:avLst/>
          </a:prstGeom>
          <a:noFill/>
        </p:spPr>
        <p:txBody>
          <a:bodyPr wrap="none" rtlCol="0">
            <a:spAutoFit/>
          </a:bodyPr>
          <a:lstStyle/>
          <a:p>
            <a:r>
              <a:rPr lang="en-IN" dirty="0" smtClean="0"/>
              <a:t>SOME MORE</a:t>
            </a:r>
            <a:endParaRPr lang="en-IN" dirty="0"/>
          </a:p>
        </p:txBody>
      </p:sp>
    </p:spTree>
    <p:extLst>
      <p:ext uri="{BB962C8B-B14F-4D97-AF65-F5344CB8AC3E}">
        <p14:creationId xmlns:p14="http://schemas.microsoft.com/office/powerpoint/2010/main" val="2242544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66980"/>
            <a:ext cx="9601196" cy="918386"/>
          </a:xfrm>
        </p:spPr>
        <p:txBody>
          <a:bodyPr/>
          <a:lstStyle/>
          <a:p>
            <a:r>
              <a:rPr lang="en-IN" dirty="0" smtClean="0"/>
              <a:t>Abstract</a:t>
            </a:r>
            <a:endParaRPr lang="en-IN" dirty="0"/>
          </a:p>
        </p:txBody>
      </p:sp>
      <p:sp>
        <p:nvSpPr>
          <p:cNvPr id="3" name="Content Placeholder 2"/>
          <p:cNvSpPr>
            <a:spLocks noGrp="1"/>
          </p:cNvSpPr>
          <p:nvPr>
            <p:ph idx="1"/>
          </p:nvPr>
        </p:nvSpPr>
        <p:spPr>
          <a:xfrm>
            <a:off x="1295401" y="1891553"/>
            <a:ext cx="9601196" cy="3984315"/>
          </a:xfrm>
        </p:spPr>
        <p:txBody>
          <a:bodyPr>
            <a:noAutofit/>
          </a:bodyPr>
          <a:lstStyle/>
          <a:p>
            <a:pPr marL="0" indent="0">
              <a:buNone/>
            </a:pPr>
            <a:r>
              <a:rPr lang="en-IN" sz="2800" dirty="0"/>
              <a:t>Restaurant management system is a project that will be helping a restaurant function easily. It has a very user friendly frontend both for the restaurant as well as the customer who comes to the restaurant. These days whenever we go to restaurant and order, we have to wait for up to 45 minutes till the food comes. Using this the customer can schedule his visit and order the food around half an hour before they come to the restaurant so that they don’t have to wait. The restaurant also can beforehand plan what to make and what will be the day’s strength.</a:t>
            </a:r>
          </a:p>
          <a:p>
            <a:endParaRPr lang="en-IN" sz="2800" dirty="0"/>
          </a:p>
        </p:txBody>
      </p:sp>
    </p:spTree>
    <p:extLst>
      <p:ext uri="{BB962C8B-B14F-4D97-AF65-F5344CB8AC3E}">
        <p14:creationId xmlns:p14="http://schemas.microsoft.com/office/powerpoint/2010/main" val="33000218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31120"/>
            <a:ext cx="9601196" cy="810809"/>
          </a:xfrm>
        </p:spPr>
        <p:txBody>
          <a:bodyPr/>
          <a:lstStyle/>
          <a:p>
            <a:r>
              <a:rPr lang="en-IN" dirty="0" smtClean="0"/>
              <a:t>Overview</a:t>
            </a:r>
            <a:endParaRPr lang="en-IN" dirty="0"/>
          </a:p>
        </p:txBody>
      </p:sp>
      <p:sp>
        <p:nvSpPr>
          <p:cNvPr id="3" name="Content Placeholder 2"/>
          <p:cNvSpPr>
            <a:spLocks noGrp="1"/>
          </p:cNvSpPr>
          <p:nvPr>
            <p:ph idx="1"/>
          </p:nvPr>
        </p:nvSpPr>
        <p:spPr>
          <a:xfrm>
            <a:off x="1295401" y="2483224"/>
            <a:ext cx="9601196" cy="3392644"/>
          </a:xfrm>
        </p:spPr>
        <p:txBody>
          <a:bodyPr>
            <a:normAutofit lnSpcReduction="10000"/>
          </a:bodyPr>
          <a:lstStyle/>
          <a:p>
            <a:pPr marL="0" indent="0">
              <a:buNone/>
            </a:pPr>
            <a:r>
              <a:rPr lang="en-IN" dirty="0"/>
              <a:t>The frontend(website) </a:t>
            </a:r>
            <a:r>
              <a:rPr lang="en-IN" dirty="0" smtClean="0"/>
              <a:t>is </a:t>
            </a:r>
            <a:r>
              <a:rPr lang="en-IN" dirty="0"/>
              <a:t>created using HTML, CSS</a:t>
            </a:r>
            <a:r>
              <a:rPr lang="en-IN" dirty="0" smtClean="0"/>
              <a:t>, </a:t>
            </a:r>
            <a:r>
              <a:rPr lang="en-IN" dirty="0"/>
              <a:t>and PHP</a:t>
            </a:r>
          </a:p>
          <a:p>
            <a:pPr marL="0" indent="0">
              <a:buNone/>
            </a:pPr>
            <a:r>
              <a:rPr lang="en-IN" dirty="0"/>
              <a:t>The first </a:t>
            </a:r>
            <a:r>
              <a:rPr lang="en-IN" dirty="0" smtClean="0"/>
              <a:t>page </a:t>
            </a:r>
            <a:r>
              <a:rPr lang="en-IN" dirty="0"/>
              <a:t>will be the </a:t>
            </a:r>
            <a:r>
              <a:rPr lang="en-IN" dirty="0" smtClean="0"/>
              <a:t>login/signup page </a:t>
            </a:r>
            <a:r>
              <a:rPr lang="en-IN" dirty="0"/>
              <a:t>for the customer. If he doesn’t have an account, it will be created using a sign up option. After </a:t>
            </a:r>
            <a:r>
              <a:rPr lang="en-IN" dirty="0" smtClean="0"/>
              <a:t>signing in, </a:t>
            </a:r>
            <a:r>
              <a:rPr lang="en-IN" dirty="0"/>
              <a:t>the person will be redirected to the main website. Here, he will be able to schedule his visit for the next 5 days and order food before he arrives to the restaurant so that the waiting time is minimized. After he reaches, he always has the option to order more food and on the site click finish button when he has had his meal and </a:t>
            </a:r>
            <a:r>
              <a:rPr lang="en-IN" dirty="0" smtClean="0"/>
              <a:t>he’ll pay according to the way he wants. The server used as localhost is XAMPP server</a:t>
            </a:r>
            <a:endParaRPr lang="en-IN" dirty="0"/>
          </a:p>
        </p:txBody>
      </p:sp>
    </p:spTree>
    <p:extLst>
      <p:ext uri="{BB962C8B-B14F-4D97-AF65-F5344CB8AC3E}">
        <p14:creationId xmlns:p14="http://schemas.microsoft.com/office/powerpoint/2010/main" val="40206335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856627"/>
            <a:ext cx="9601196" cy="765986"/>
          </a:xfrm>
        </p:spPr>
        <p:txBody>
          <a:bodyPr/>
          <a:lstStyle/>
          <a:p>
            <a:r>
              <a:rPr lang="en-IN" dirty="0" smtClean="0"/>
              <a:t>Overview contd.</a:t>
            </a:r>
            <a:endParaRPr lang="en-IN" dirty="0"/>
          </a:p>
        </p:txBody>
      </p:sp>
      <p:sp>
        <p:nvSpPr>
          <p:cNvPr id="3" name="Content Placeholder 2"/>
          <p:cNvSpPr>
            <a:spLocks noGrp="1"/>
          </p:cNvSpPr>
          <p:nvPr>
            <p:ph idx="1"/>
          </p:nvPr>
        </p:nvSpPr>
        <p:spPr>
          <a:xfrm>
            <a:off x="1295401" y="2465294"/>
            <a:ext cx="9601196" cy="3603812"/>
          </a:xfrm>
        </p:spPr>
        <p:txBody>
          <a:bodyPr>
            <a:normAutofit fontScale="92500" lnSpcReduction="10000"/>
          </a:bodyPr>
          <a:lstStyle/>
          <a:p>
            <a:pPr marL="0" indent="0">
              <a:buNone/>
            </a:pPr>
            <a:r>
              <a:rPr lang="en-US" dirty="0"/>
              <a:t>If he uses the website, the user will get special discounts and can handle his payment and look at the bill from there only</a:t>
            </a:r>
          </a:p>
          <a:p>
            <a:pPr marL="0" indent="0">
              <a:buNone/>
            </a:pPr>
            <a:r>
              <a:rPr lang="en-US" dirty="0"/>
              <a:t>T</a:t>
            </a:r>
            <a:r>
              <a:rPr lang="en-US" dirty="0" smtClean="0"/>
              <a:t>he website is purely HTML 5 </a:t>
            </a:r>
            <a:r>
              <a:rPr lang="en-US" dirty="0"/>
              <a:t>and </a:t>
            </a:r>
            <a:r>
              <a:rPr lang="en-US" dirty="0" smtClean="0"/>
              <a:t>CSS 3 </a:t>
            </a:r>
            <a:r>
              <a:rPr lang="en-US" dirty="0"/>
              <a:t>while </a:t>
            </a:r>
            <a:r>
              <a:rPr lang="en-US" dirty="0" smtClean="0"/>
              <a:t>JavaScript is </a:t>
            </a:r>
            <a:r>
              <a:rPr lang="en-US" dirty="0"/>
              <a:t>used as the scripting language which the browser will </a:t>
            </a:r>
            <a:r>
              <a:rPr lang="en-US" dirty="0" smtClean="0"/>
              <a:t>use. PHP </a:t>
            </a:r>
            <a:r>
              <a:rPr lang="en-US" dirty="0"/>
              <a:t>is </a:t>
            </a:r>
            <a:r>
              <a:rPr lang="en-US" dirty="0" smtClean="0"/>
              <a:t>used </a:t>
            </a:r>
            <a:r>
              <a:rPr lang="en-US" dirty="0"/>
              <a:t>to access the server and for interaction</a:t>
            </a:r>
            <a:r>
              <a:rPr lang="en-US" dirty="0" smtClean="0"/>
              <a:t>. The server is a localhost made by XAMPP. </a:t>
            </a:r>
            <a:r>
              <a:rPr lang="en-US" dirty="0" err="1" smtClean="0"/>
              <a:t>PHPMyAdmin</a:t>
            </a:r>
            <a:r>
              <a:rPr lang="en-US" dirty="0" smtClean="0"/>
              <a:t> is used for administration of the database</a:t>
            </a:r>
            <a:endParaRPr lang="en-US" dirty="0"/>
          </a:p>
          <a:p>
            <a:pPr marL="0" indent="0">
              <a:buNone/>
            </a:pPr>
            <a:r>
              <a:rPr lang="en-US" dirty="0"/>
              <a:t>Whenever the person </a:t>
            </a:r>
            <a:r>
              <a:rPr lang="en-US" dirty="0" smtClean="0"/>
              <a:t>signs-up</a:t>
            </a:r>
            <a:r>
              <a:rPr lang="en-US" dirty="0"/>
              <a:t>, the data he </a:t>
            </a:r>
            <a:r>
              <a:rPr lang="en-US" dirty="0" smtClean="0"/>
              <a:t>entered </a:t>
            </a:r>
            <a:r>
              <a:rPr lang="en-US" dirty="0"/>
              <a:t>will be stored in the database created by </a:t>
            </a:r>
            <a:r>
              <a:rPr lang="en-US" dirty="0" smtClean="0"/>
              <a:t>MySQL</a:t>
            </a:r>
            <a:r>
              <a:rPr lang="en-US" dirty="0"/>
              <a:t>. When the user signs in, PHP will use the ‘POST </a:t>
            </a:r>
            <a:r>
              <a:rPr lang="en-US" dirty="0" smtClean="0"/>
              <a:t>method </a:t>
            </a:r>
            <a:r>
              <a:rPr lang="en-US" dirty="0"/>
              <a:t>to get the data from the database and the user will be directed to the main website on a successful login.</a:t>
            </a:r>
          </a:p>
          <a:p>
            <a:endParaRPr lang="en-IN" dirty="0"/>
          </a:p>
        </p:txBody>
      </p:sp>
    </p:spTree>
    <p:extLst>
      <p:ext uri="{BB962C8B-B14F-4D97-AF65-F5344CB8AC3E}">
        <p14:creationId xmlns:p14="http://schemas.microsoft.com/office/powerpoint/2010/main" val="33635644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1097680"/>
          </a:xfrm>
        </p:spPr>
        <p:txBody>
          <a:bodyPr/>
          <a:lstStyle/>
          <a:p>
            <a:r>
              <a:rPr lang="en-IN" dirty="0" smtClean="0"/>
              <a:t>Features of My Website</a:t>
            </a:r>
            <a:endParaRPr lang="en-IN" dirty="0"/>
          </a:p>
        </p:txBody>
      </p:sp>
      <p:sp>
        <p:nvSpPr>
          <p:cNvPr id="3" name="Content Placeholder 2"/>
          <p:cNvSpPr>
            <a:spLocks noGrp="1"/>
          </p:cNvSpPr>
          <p:nvPr>
            <p:ph idx="1"/>
          </p:nvPr>
        </p:nvSpPr>
        <p:spPr>
          <a:xfrm>
            <a:off x="1295401" y="2429435"/>
            <a:ext cx="9601196" cy="3747247"/>
          </a:xfrm>
        </p:spPr>
        <p:txBody>
          <a:bodyPr>
            <a:normAutofit fontScale="70000" lnSpcReduction="20000"/>
          </a:bodyPr>
          <a:lstStyle/>
          <a:p>
            <a:pPr>
              <a:buFont typeface="Arial" panose="020B0604020202020204" pitchFamily="34" charset="0"/>
              <a:buChar char="•"/>
            </a:pPr>
            <a:r>
              <a:rPr lang="en-IN" dirty="0"/>
              <a:t>Sessions are used so that the person can be logged in for as much time as he wants. To log out, logout buttons are there on every page. </a:t>
            </a:r>
          </a:p>
          <a:p>
            <a:pPr>
              <a:buFont typeface="Arial" panose="020B0604020202020204" pitchFamily="34" charset="0"/>
              <a:buChar char="•"/>
            </a:pPr>
            <a:r>
              <a:rPr lang="en-IN" dirty="0"/>
              <a:t>On a successful </a:t>
            </a:r>
            <a:r>
              <a:rPr lang="en-IN" dirty="0" smtClean="0"/>
              <a:t>signup, </a:t>
            </a:r>
            <a:r>
              <a:rPr lang="en-IN" dirty="0"/>
              <a:t>the user receives a welcome email on the account he has registered on.</a:t>
            </a:r>
          </a:p>
          <a:p>
            <a:pPr>
              <a:buFont typeface="Arial" panose="020B0604020202020204" pitchFamily="34" charset="0"/>
              <a:buChar char="•"/>
            </a:pPr>
            <a:r>
              <a:rPr lang="en-IN" dirty="0"/>
              <a:t>The minimum length of password is set as 6 characters and every field is mandatory.</a:t>
            </a:r>
          </a:p>
          <a:p>
            <a:pPr>
              <a:buFont typeface="Arial" panose="020B0604020202020204" pitchFamily="34" charset="0"/>
              <a:buChar char="•"/>
            </a:pPr>
            <a:r>
              <a:rPr lang="en-IN" dirty="0"/>
              <a:t>On giving a null value to any field, a prompt is generated.</a:t>
            </a:r>
          </a:p>
          <a:p>
            <a:pPr>
              <a:buFont typeface="Arial" panose="020B0604020202020204" pitchFamily="34" charset="0"/>
              <a:buChar char="•"/>
            </a:pPr>
            <a:r>
              <a:rPr lang="en-IN" dirty="0"/>
              <a:t>The user can view the menu, and in any case he doesn’t like the menu or changes his mind due to any reason, he/she can log-out there itself.</a:t>
            </a:r>
          </a:p>
          <a:p>
            <a:pPr>
              <a:buFont typeface="Arial" panose="020B0604020202020204" pitchFamily="34" charset="0"/>
              <a:buChar char="•"/>
            </a:pPr>
            <a:r>
              <a:rPr lang="en-IN" dirty="0"/>
              <a:t>If a user wants to add more items to his order, that option is also given</a:t>
            </a:r>
          </a:p>
          <a:p>
            <a:pPr>
              <a:buFont typeface="Arial" panose="020B0604020202020204" pitchFamily="34" charset="0"/>
              <a:buChar char="•"/>
            </a:pPr>
            <a:r>
              <a:rPr lang="en-IN" dirty="0"/>
              <a:t>Method of payment is also given which is though dummy(for that to work, the website should be live on a domain and the plugin is paid). The user can choose various ways in which he wants to pay.</a:t>
            </a:r>
          </a:p>
          <a:p>
            <a:pPr>
              <a:buFont typeface="Arial" panose="020B0604020202020204" pitchFamily="34" charset="0"/>
              <a:buChar char="•"/>
            </a:pPr>
            <a:r>
              <a:rPr lang="en-IN" dirty="0"/>
              <a:t>In the end the total order with the bill is </a:t>
            </a:r>
            <a:r>
              <a:rPr lang="en-IN" dirty="0" smtClean="0"/>
              <a:t>shown.</a:t>
            </a:r>
          </a:p>
          <a:p>
            <a:pPr>
              <a:buFont typeface="Arial" panose="020B0604020202020204" pitchFamily="34" charset="0"/>
              <a:buChar char="•"/>
            </a:pPr>
            <a:r>
              <a:rPr lang="en-IN" dirty="0" smtClean="0"/>
              <a:t>The XAMPP server is the localhost server and </a:t>
            </a:r>
            <a:r>
              <a:rPr lang="en-IN" dirty="0" err="1" smtClean="0"/>
              <a:t>PHPMyAdmin</a:t>
            </a:r>
            <a:r>
              <a:rPr lang="en-IN" dirty="0" smtClean="0"/>
              <a:t> is the DB administrator. </a:t>
            </a:r>
            <a:endParaRPr lang="en-IN" dirty="0"/>
          </a:p>
          <a:p>
            <a:pPr>
              <a:buFont typeface="Arial" panose="020B0604020202020204" pitchFamily="34" charset="0"/>
              <a:buChar char="•"/>
            </a:pPr>
            <a:endParaRPr lang="en-IN" dirty="0"/>
          </a:p>
          <a:p>
            <a:endParaRPr lang="en-IN" dirty="0"/>
          </a:p>
          <a:p>
            <a:endParaRPr lang="en-IN" dirty="0"/>
          </a:p>
        </p:txBody>
      </p:sp>
    </p:spTree>
    <p:extLst>
      <p:ext uri="{BB962C8B-B14F-4D97-AF65-F5344CB8AC3E}">
        <p14:creationId xmlns:p14="http://schemas.microsoft.com/office/powerpoint/2010/main" val="3865345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13" y="519953"/>
            <a:ext cx="10843458" cy="5486400"/>
          </a:xfrm>
          <a:prstGeom prst="rect">
            <a:avLst/>
          </a:prstGeom>
        </p:spPr>
      </p:pic>
      <p:sp>
        <p:nvSpPr>
          <p:cNvPr id="3" name="TextBox 2"/>
          <p:cNvSpPr txBox="1"/>
          <p:nvPr/>
        </p:nvSpPr>
        <p:spPr>
          <a:xfrm>
            <a:off x="2752165" y="179294"/>
            <a:ext cx="1322157" cy="369332"/>
          </a:xfrm>
          <a:prstGeom prst="rect">
            <a:avLst/>
          </a:prstGeom>
          <a:noFill/>
        </p:spPr>
        <p:txBody>
          <a:bodyPr wrap="none" rtlCol="0">
            <a:spAutoFit/>
          </a:bodyPr>
          <a:lstStyle/>
          <a:p>
            <a:r>
              <a:rPr lang="en-IN" dirty="0" smtClean="0"/>
              <a:t>ER Diagram</a:t>
            </a:r>
            <a:endParaRPr lang="en-IN" dirty="0"/>
          </a:p>
        </p:txBody>
      </p:sp>
    </p:spTree>
    <p:extLst>
      <p:ext uri="{BB962C8B-B14F-4D97-AF65-F5344CB8AC3E}">
        <p14:creationId xmlns:p14="http://schemas.microsoft.com/office/powerpoint/2010/main" val="19599944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 Description</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a:t>For the customer to sign up, he will have to give in his name, </a:t>
            </a:r>
            <a:r>
              <a:rPr lang="en-IN" dirty="0" smtClean="0"/>
              <a:t>email </a:t>
            </a:r>
            <a:r>
              <a:rPr lang="en-IN" dirty="0"/>
              <a:t>and create a password. All this will be stored in </a:t>
            </a:r>
            <a:r>
              <a:rPr lang="en-IN" dirty="0" smtClean="0"/>
              <a:t>a table named users in the database named signup.</a:t>
            </a:r>
            <a:endParaRPr lang="en-IN" dirty="0"/>
          </a:p>
          <a:p>
            <a:pPr marL="0" indent="0">
              <a:buNone/>
            </a:pPr>
            <a:r>
              <a:rPr lang="en-IN" dirty="0" smtClean="0"/>
              <a:t>On logging in, PHP will access the DB and see if the initials are correct. If so the user is redirected to the table reservation page. After reserving, he is shown the menu and he orders the food in the menu itself.</a:t>
            </a:r>
          </a:p>
          <a:p>
            <a:pPr marL="0" indent="0">
              <a:buNone/>
            </a:pPr>
            <a:r>
              <a:rPr lang="en-IN" dirty="0" smtClean="0"/>
              <a:t>All the order is stored in a new table called orders.</a:t>
            </a:r>
          </a:p>
          <a:p>
            <a:pPr marL="0" indent="0">
              <a:buNone/>
            </a:pPr>
            <a:r>
              <a:rPr lang="en-IN" dirty="0" smtClean="0"/>
              <a:t>The </a:t>
            </a:r>
            <a:r>
              <a:rPr lang="en-IN" dirty="0"/>
              <a:t>database will get accessed and hence the whole system will work.</a:t>
            </a:r>
          </a:p>
          <a:p>
            <a:endParaRPr lang="en-IN" dirty="0"/>
          </a:p>
        </p:txBody>
      </p:sp>
    </p:spTree>
    <p:extLst>
      <p:ext uri="{BB962C8B-B14F-4D97-AF65-F5344CB8AC3E}">
        <p14:creationId xmlns:p14="http://schemas.microsoft.com/office/powerpoint/2010/main" val="2612232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6164"/>
            <a:ext cx="12192000" cy="6391835"/>
          </a:xfrm>
          <a:prstGeom prst="rect">
            <a:avLst/>
          </a:prstGeom>
        </p:spPr>
      </p:pic>
      <p:sp>
        <p:nvSpPr>
          <p:cNvPr id="3" name="TextBox 2"/>
          <p:cNvSpPr txBox="1"/>
          <p:nvPr/>
        </p:nvSpPr>
        <p:spPr>
          <a:xfrm>
            <a:off x="394447" y="96832"/>
            <a:ext cx="4084388" cy="369332"/>
          </a:xfrm>
          <a:prstGeom prst="rect">
            <a:avLst/>
          </a:prstGeom>
          <a:noFill/>
        </p:spPr>
        <p:txBody>
          <a:bodyPr wrap="none" rtlCol="0">
            <a:spAutoFit/>
          </a:bodyPr>
          <a:lstStyle/>
          <a:p>
            <a:r>
              <a:rPr lang="en-IN" dirty="0" smtClean="0"/>
              <a:t>TABLE USERS IN SIGNUP DATABASE</a:t>
            </a:r>
            <a:endParaRPr lang="en-IN" dirty="0"/>
          </a:p>
        </p:txBody>
      </p:sp>
    </p:spTree>
    <p:extLst>
      <p:ext uri="{BB962C8B-B14F-4D97-AF65-F5344CB8AC3E}">
        <p14:creationId xmlns:p14="http://schemas.microsoft.com/office/powerpoint/2010/main" val="631212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4094"/>
            <a:ext cx="12192000" cy="6373906"/>
          </a:xfrm>
          <a:prstGeom prst="rect">
            <a:avLst/>
          </a:prstGeom>
        </p:spPr>
      </p:pic>
      <p:sp>
        <p:nvSpPr>
          <p:cNvPr id="3" name="TextBox 2"/>
          <p:cNvSpPr txBox="1"/>
          <p:nvPr/>
        </p:nvSpPr>
        <p:spPr>
          <a:xfrm>
            <a:off x="1443318" y="114762"/>
            <a:ext cx="4313617" cy="369332"/>
          </a:xfrm>
          <a:prstGeom prst="rect">
            <a:avLst/>
          </a:prstGeom>
          <a:noFill/>
        </p:spPr>
        <p:txBody>
          <a:bodyPr wrap="none" rtlCol="0">
            <a:spAutoFit/>
          </a:bodyPr>
          <a:lstStyle/>
          <a:p>
            <a:r>
              <a:rPr lang="en-IN" dirty="0" smtClean="0"/>
              <a:t>TABLE ORDERS IN SIGNUP DATABASE</a:t>
            </a:r>
            <a:endParaRPr lang="en-IN" dirty="0"/>
          </a:p>
        </p:txBody>
      </p:sp>
    </p:spTree>
    <p:extLst>
      <p:ext uri="{BB962C8B-B14F-4D97-AF65-F5344CB8AC3E}">
        <p14:creationId xmlns:p14="http://schemas.microsoft.com/office/powerpoint/2010/main" val="9023383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814</TotalTime>
  <Words>770</Words>
  <Application>Microsoft Office PowerPoint</Application>
  <PresentationFormat>Widescreen</PresentationFormat>
  <Paragraphs>42</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Garamond</vt:lpstr>
      <vt:lpstr>Organic</vt:lpstr>
      <vt:lpstr>Restaurant Management System</vt:lpstr>
      <vt:lpstr>Abstract</vt:lpstr>
      <vt:lpstr>Overview</vt:lpstr>
      <vt:lpstr>Overview contd.</vt:lpstr>
      <vt:lpstr>Features of My Website</vt:lpstr>
      <vt:lpstr>PowerPoint Presentation</vt:lpstr>
      <vt:lpstr>Dataset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Management System</dc:title>
  <dc:creator>Akshat Sharma</dc:creator>
  <cp:lastModifiedBy>Akshat Sharma</cp:lastModifiedBy>
  <cp:revision>13</cp:revision>
  <dcterms:created xsi:type="dcterms:W3CDTF">2020-04-28T05:15:58Z</dcterms:created>
  <dcterms:modified xsi:type="dcterms:W3CDTF">2020-11-01T08:10:18Z</dcterms:modified>
</cp:coreProperties>
</file>